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BenchNine" panose="020B0604020202020204" charset="0"/>
      <p:regular r:id="rId26"/>
      <p:bold r:id="rId27"/>
    </p:embeddedFont>
    <p:embeddedFont>
      <p:font typeface="Roboto Medium" panose="020B0604020202020204" charset="0"/>
      <p:regular r:id="rId28"/>
      <p:bold r:id="rId29"/>
      <p:italic r:id="rId30"/>
      <p:boldItalic r:id="rId31"/>
    </p:embeddedFont>
    <p:embeddedFont>
      <p:font typeface="Cuprum" panose="020B0604020202020204" charset="0"/>
      <p:regular r:id="rId32"/>
      <p:bold r:id="rId33"/>
      <p:italic r:id="rId34"/>
      <p:boldItalic r:id="rId35"/>
    </p:embeddedFont>
    <p:embeddedFont>
      <p:font typeface="Bowlby One SC" panose="020B0604020202020204" charset="0"/>
      <p:regular r:id="rId36"/>
    </p:embeddedFont>
    <p:embeddedFont>
      <p:font typeface="Sniglet" panose="020B0604020202020204" charset="0"/>
      <p:regular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  <p:embeddedFont>
      <p:font typeface="Bangers" panose="020B0604020202020204" charset="0"/>
      <p:regular r:id="rId42"/>
    </p:embeddedFont>
    <p:embeddedFont>
      <p:font typeface="Permanent Marker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19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2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21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22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4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8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9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0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10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0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-US" sz="9500" b="0" i="0" u="none" strike="noStrike" cap="none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60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Roboto</vt:lpstr>
      <vt:lpstr>BenchNine</vt:lpstr>
      <vt:lpstr>Roboto Medium</vt:lpstr>
      <vt:lpstr>Cuprum</vt:lpstr>
      <vt:lpstr>Bowlby One SC</vt:lpstr>
      <vt:lpstr>Sniglet</vt:lpstr>
      <vt:lpstr>Raleway</vt:lpstr>
      <vt:lpstr>Bangers</vt:lpstr>
      <vt:lpstr>Permanent Marker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Kramer, Connie</dc:creator>
  <cp:lastModifiedBy>McDonald, Billi</cp:lastModifiedBy>
  <cp:revision>1</cp:revision>
  <dcterms:modified xsi:type="dcterms:W3CDTF">2020-03-31T16:26:27Z</dcterms:modified>
</cp:coreProperties>
</file>